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26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4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7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1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5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3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6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51595-D719-4E67-9929-9A07E0ACF26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8311-C770-4B16-A5DD-32E1955CC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69693" y="1112786"/>
            <a:ext cx="4718595" cy="329119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33095" y="967799"/>
            <a:ext cx="2360815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latin typeface="Marianne" panose="02000000000000000000" pitchFamily="2" charset="0"/>
              </a:rPr>
              <a:t>Les structures multithématiques</a:t>
            </a:r>
            <a:endParaRPr lang="fr-FR" sz="11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8797" y="1417724"/>
            <a:ext cx="1973894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Agences de développement économique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05062" y="1621348"/>
            <a:ext cx="1961364" cy="69246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077038" y="2874975"/>
            <a:ext cx="1310650" cy="57399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424025" y="1437363"/>
            <a:ext cx="1139700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Incubateur Allègre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156837" y="2396733"/>
            <a:ext cx="1663598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Marianne" panose="02000000000000000000" pitchFamily="2" charset="0"/>
              </a:rPr>
              <a:t>4</a:t>
            </a:r>
            <a:r>
              <a:rPr lang="fr-FR" sz="900" dirty="0" smtClean="0">
                <a:solidFill>
                  <a:schemeClr val="bg1"/>
                </a:solidFill>
                <a:latin typeface="Marianne" panose="02000000000000000000" pitchFamily="2" charset="0"/>
              </a:rPr>
              <a:t> Incubateurs régionaux</a:t>
            </a:r>
            <a:endParaRPr lang="fr-FR" sz="9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761685" y="2623575"/>
            <a:ext cx="2435119" cy="82505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3294319" y="1636927"/>
            <a:ext cx="1372479" cy="58248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68" y="1112786"/>
            <a:ext cx="5882316" cy="438951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6387191" y="967799"/>
            <a:ext cx="1687552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latin typeface="Marianne" panose="02000000000000000000" pitchFamily="2" charset="0"/>
              </a:rPr>
              <a:t>Les dispositifs d’appui</a:t>
            </a:r>
            <a:endParaRPr lang="fr-FR" sz="11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114466" y="1459295"/>
            <a:ext cx="1012389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Marianne" panose="02000000000000000000" pitchFamily="2" charset="0"/>
              </a:rPr>
              <a:t>5</a:t>
            </a:r>
            <a:r>
              <a:rPr lang="fr-FR" sz="7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Instituts Carnot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122569" y="1655535"/>
            <a:ext cx="988970" cy="151789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05" y="2276950"/>
            <a:ext cx="730746" cy="20715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88095" y="1652779"/>
            <a:ext cx="2475561" cy="151233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7795564" y="1429668"/>
            <a:ext cx="1378388" cy="2154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arianne" panose="02000000000000000000" pitchFamily="2" charset="0"/>
              </a:rPr>
              <a:t>6</a:t>
            </a:r>
            <a:r>
              <a:rPr lang="fr-FR" sz="800" dirty="0" smtClean="0">
                <a:solidFill>
                  <a:schemeClr val="bg1"/>
                </a:solidFill>
                <a:latin typeface="Marianne" panose="02000000000000000000" pitchFamily="2" charset="0"/>
              </a:rPr>
              <a:t> structures labellisées</a:t>
            </a:r>
            <a:endParaRPr lang="fr-FR" sz="8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381222" y="1809032"/>
            <a:ext cx="2237734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6 </a:t>
            </a:r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Centres de ressources technologiques (CRT)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9875826" y="1652067"/>
            <a:ext cx="1848261" cy="152135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10075652" y="1432979"/>
            <a:ext cx="1445466" cy="2154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arianne" panose="02000000000000000000" pitchFamily="2" charset="0"/>
              </a:rPr>
              <a:t>7</a:t>
            </a:r>
            <a:r>
              <a:rPr lang="fr-FR" sz="800" dirty="0" smtClean="0">
                <a:solidFill>
                  <a:schemeClr val="bg1"/>
                </a:solidFill>
                <a:latin typeface="Marianne" panose="02000000000000000000" pitchFamily="2" charset="0"/>
              </a:rPr>
              <a:t> Pôles de compétitivité</a:t>
            </a:r>
            <a:endParaRPr lang="fr-FR" sz="8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909684" y="3448628"/>
            <a:ext cx="1814403" cy="18715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0369113" y="3237299"/>
            <a:ext cx="944785" cy="2154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12</a:t>
            </a:r>
            <a:r>
              <a:rPr lang="fr-FR" sz="800" dirty="0" smtClean="0">
                <a:solidFill>
                  <a:schemeClr val="bg1"/>
                </a:solidFill>
                <a:latin typeface="Marianne" panose="02000000000000000000" pitchFamily="2" charset="0"/>
              </a:rPr>
              <a:t> Clusters</a:t>
            </a:r>
            <a:endParaRPr lang="fr-FR" sz="8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6121422" y="3477370"/>
            <a:ext cx="1232471" cy="54591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6371009" y="3277315"/>
            <a:ext cx="733296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LIT – GIP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040" name="ZoneTexte 1039"/>
          <p:cNvSpPr txBox="1"/>
          <p:nvPr/>
        </p:nvSpPr>
        <p:spPr>
          <a:xfrm>
            <a:off x="3033746" y="396500"/>
            <a:ext cx="5278412" cy="369332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Marianne" panose="02000000000000000000" pitchFamily="2" charset="0"/>
              </a:rPr>
              <a:t>Les acteurs de l’innovation Normandie</a:t>
            </a:r>
          </a:p>
        </p:txBody>
      </p:sp>
      <p:sp>
        <p:nvSpPr>
          <p:cNvPr id="1048" name="ZoneTexte 1047"/>
          <p:cNvSpPr txBox="1"/>
          <p:nvPr/>
        </p:nvSpPr>
        <p:spPr>
          <a:xfrm>
            <a:off x="1455830" y="2662646"/>
            <a:ext cx="557860" cy="2154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  <a:latin typeface="Marianne" panose="02000000000000000000" pitchFamily="2" charset="0"/>
              </a:rPr>
              <a:t>OTT</a:t>
            </a:r>
            <a:endParaRPr lang="fr-FR" sz="8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706531" y="4437823"/>
            <a:ext cx="1559259" cy="52965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0" name="ZoneTexte 119"/>
          <p:cNvSpPr txBox="1"/>
          <p:nvPr/>
        </p:nvSpPr>
        <p:spPr>
          <a:xfrm>
            <a:off x="7695641" y="4228654"/>
            <a:ext cx="1583826" cy="2154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  <a:latin typeface="Marianne" panose="02000000000000000000" pitchFamily="2" charset="0"/>
              </a:rPr>
              <a:t>Pépite Normandie</a:t>
            </a:r>
            <a:endParaRPr lang="fr-FR" sz="8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956" y="1978766"/>
            <a:ext cx="723711" cy="2547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550" y="1735523"/>
            <a:ext cx="715978" cy="22565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11" y="1650194"/>
            <a:ext cx="653825" cy="574901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440" y="1764430"/>
            <a:ext cx="816952" cy="39349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171" y="1681393"/>
            <a:ext cx="548780" cy="460913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895" y="2950248"/>
            <a:ext cx="788401" cy="446356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3283564" y="3708049"/>
            <a:ext cx="1307033" cy="58248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3367230" y="3498857"/>
            <a:ext cx="1139700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Parc d’Innovation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0231" y="3758387"/>
            <a:ext cx="1006659" cy="465166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0433" y="2916799"/>
            <a:ext cx="583477" cy="273398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7037" y="2863681"/>
            <a:ext cx="391785" cy="391785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1949" y="2912101"/>
            <a:ext cx="507829" cy="304697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741" y="2781573"/>
            <a:ext cx="575100" cy="5751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7440" y="2554288"/>
            <a:ext cx="691552" cy="240757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7440" y="2843429"/>
            <a:ext cx="723712" cy="310226"/>
          </a:xfrm>
          <a:prstGeom prst="rect">
            <a:avLst/>
          </a:prstGeom>
        </p:spPr>
      </p:pic>
      <p:sp>
        <p:nvSpPr>
          <p:cNvPr id="102" name="ZoneTexte 101"/>
          <p:cNvSpPr txBox="1"/>
          <p:nvPr/>
        </p:nvSpPr>
        <p:spPr>
          <a:xfrm>
            <a:off x="7742599" y="3477370"/>
            <a:ext cx="1227646" cy="54591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7734523" y="3274390"/>
            <a:ext cx="1243830" cy="20005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bg1"/>
                </a:solidFill>
                <a:latin typeface="Marianne" panose="02000000000000000000" pitchFamily="2" charset="0"/>
              </a:rPr>
              <a:t>Autres (CTE, CRIAN…)</a:t>
            </a:r>
            <a:endParaRPr lang="fr-FR" sz="7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1222" y="2188546"/>
            <a:ext cx="827624" cy="210139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2158" y="2211293"/>
            <a:ext cx="734442" cy="177651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9796" y="2059530"/>
            <a:ext cx="509160" cy="423529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65208" y="2490625"/>
            <a:ext cx="460712" cy="454357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373" y="2576666"/>
            <a:ext cx="819627" cy="40981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09386" y="2535421"/>
            <a:ext cx="509980" cy="509980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78608" y="1789344"/>
            <a:ext cx="837809" cy="251130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58805" y="3610871"/>
            <a:ext cx="537844" cy="276540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59845" y="3503765"/>
            <a:ext cx="500651" cy="437146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16870" y="1760802"/>
            <a:ext cx="726476" cy="302093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78608" y="2107950"/>
            <a:ext cx="819777" cy="379451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57745" y="2082070"/>
            <a:ext cx="650730" cy="467712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95024" y="2585364"/>
            <a:ext cx="876633" cy="271235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955377" y="2610174"/>
            <a:ext cx="649461" cy="251404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640727" y="2848370"/>
            <a:ext cx="391893" cy="268684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75172" y="3522721"/>
            <a:ext cx="762499" cy="176300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50536" y="3767635"/>
            <a:ext cx="602770" cy="201878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89379" y="4536306"/>
            <a:ext cx="793562" cy="349611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095896" y="3574221"/>
            <a:ext cx="342799" cy="342799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72725" y="3512417"/>
            <a:ext cx="487017" cy="487017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230876" y="3583080"/>
            <a:ext cx="326031" cy="326031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031717" y="3969513"/>
            <a:ext cx="423003" cy="423003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488712" y="3947132"/>
            <a:ext cx="589173" cy="399256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149909" y="3995092"/>
            <a:ext cx="404316" cy="404316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994933" y="4386734"/>
            <a:ext cx="496167" cy="180536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076655" y="4440696"/>
            <a:ext cx="482382" cy="361787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581641" y="4402181"/>
            <a:ext cx="437078" cy="437078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53208" y="4890247"/>
            <a:ext cx="703096" cy="259190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015433" y="4640218"/>
            <a:ext cx="508272" cy="199041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127546" y="4942218"/>
            <a:ext cx="611588" cy="190317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72330" y="5945866"/>
            <a:ext cx="2098319" cy="7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54</Words>
  <Application>Microsoft Office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Marianne</vt:lpstr>
      <vt:lpstr>Thème Office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MARCADIER</dc:creator>
  <cp:lastModifiedBy>ALEXANDRE MARCADIER</cp:lastModifiedBy>
  <cp:revision>146</cp:revision>
  <dcterms:created xsi:type="dcterms:W3CDTF">2023-09-25T09:48:54Z</dcterms:created>
  <dcterms:modified xsi:type="dcterms:W3CDTF">2024-06-20T13:12:16Z</dcterms:modified>
</cp:coreProperties>
</file>